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8288000" cy="10287000"/>
  <p:notesSz cx="6858000" cy="9144000"/>
  <p:embeddedFontLst>
    <p:embeddedFont>
      <p:font typeface="Gill Sans Medium" charset="1" panose="020B0602020104020203"/>
      <p:regular r:id="rId7"/>
    </p:embeddedFont>
    <p:embeddedFont>
      <p:font typeface="Gill Sans Light" charset="1" panose="020B0302020104020203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8.fntdata"/><Relationship Id="rId3" Type="http://schemas.openxmlformats.org/officeDocument/2006/relationships/viewProps" Target="viewProps.xml"/><Relationship Id="rId7" Type="http://schemas.openxmlformats.org/officeDocument/2006/relationships/font" Target="fonts/font7.fntdata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5" Type="http://schemas.openxmlformats.org/officeDocument/2006/relationships/tableStyles" Target="tableStyles.xml"/><Relationship Id="rId10" Type="http://schemas.openxmlformats.org/officeDocument/2006/relationships/customXml" Target="../customXml/item2.xml"/><Relationship Id="rId4" Type="http://schemas.openxmlformats.org/officeDocument/2006/relationships/theme" Target="theme/theme1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995" t="-130000" r="-13975" b="-9852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0"/>
            <a:ext cx="18561482" cy="6985519"/>
          </a:xfrm>
          <a:custGeom>
            <a:avLst/>
            <a:gdLst/>
            <a:ahLst/>
            <a:cxnLst/>
            <a:rect r="r" b="b" t="t" l="l"/>
            <a:pathLst>
              <a:path h="6985519" w="18561482">
                <a:moveTo>
                  <a:pt x="0" y="0"/>
                </a:moveTo>
                <a:lnTo>
                  <a:pt x="18561482" y="0"/>
                </a:lnTo>
                <a:lnTo>
                  <a:pt x="18561482" y="6985519"/>
                </a:lnTo>
                <a:lnTo>
                  <a:pt x="0" y="69855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3999"/>
            </a:blip>
            <a:stretch>
              <a:fillRect l="-12138" t="-48598" r="-12138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77492" y="8510526"/>
            <a:ext cx="1102416" cy="1312400"/>
          </a:xfrm>
          <a:custGeom>
            <a:avLst/>
            <a:gdLst/>
            <a:ahLst/>
            <a:cxnLst/>
            <a:rect r="r" b="b" t="t" l="l"/>
            <a:pathLst>
              <a:path h="1312400" w="1102416">
                <a:moveTo>
                  <a:pt x="0" y="0"/>
                </a:moveTo>
                <a:lnTo>
                  <a:pt x="1102416" y="0"/>
                </a:lnTo>
                <a:lnTo>
                  <a:pt x="1102416" y="1312400"/>
                </a:lnTo>
                <a:lnTo>
                  <a:pt x="0" y="13124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271956" y="8287441"/>
            <a:ext cx="1527807" cy="1535485"/>
          </a:xfrm>
          <a:custGeom>
            <a:avLst/>
            <a:gdLst/>
            <a:ahLst/>
            <a:cxnLst/>
            <a:rect r="r" b="b" t="t" l="l"/>
            <a:pathLst>
              <a:path h="1535485" w="1527807">
                <a:moveTo>
                  <a:pt x="0" y="0"/>
                </a:moveTo>
                <a:lnTo>
                  <a:pt x="1527807" y="0"/>
                </a:lnTo>
                <a:lnTo>
                  <a:pt x="1527807" y="1535485"/>
                </a:lnTo>
                <a:lnTo>
                  <a:pt x="0" y="15354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3785870" y="6900014"/>
            <a:ext cx="10716261" cy="11483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4"/>
              </a:lnSpc>
            </a:pPr>
          </a:p>
          <a:p>
            <a:pPr algn="ctr">
              <a:lnSpc>
                <a:spcPts val="3924"/>
              </a:lnSpc>
            </a:pPr>
            <a:r>
              <a:rPr lang="en-US" b="true" sz="3503" spc="-35">
                <a:solidFill>
                  <a:srgbClr val="617D6C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F</a:t>
            </a:r>
            <a:r>
              <a:rPr lang="en-US" b="true" sz="3503" spc="-35">
                <a:solidFill>
                  <a:srgbClr val="617D6C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our days in Psalm 46 focusing on God’s unchanging nature</a:t>
            </a:r>
          </a:p>
          <a:p>
            <a:pPr algn="ctr">
              <a:lnSpc>
                <a:spcPts val="3924"/>
              </a:lnSpc>
            </a:pPr>
            <a:r>
              <a:rPr lang="en-US" b="true" sz="3503" spc="-35">
                <a:solidFill>
                  <a:srgbClr val="617D6C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and a day</a:t>
            </a:r>
            <a:r>
              <a:rPr lang="en-US" b="true" sz="3503" spc="-35">
                <a:solidFill>
                  <a:srgbClr val="617D6C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 of prayer for situations of conflict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340897" y="2363708"/>
            <a:ext cx="5606207" cy="568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56"/>
              </a:lnSpc>
            </a:pPr>
            <a:r>
              <a:rPr lang="en-US" sz="3443" spc="471" b="true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21 - 25 OCTOBER 2024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031679" y="3683259"/>
            <a:ext cx="10224641" cy="25020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501"/>
              </a:lnSpc>
            </a:pPr>
            <a:r>
              <a:rPr lang="en-US" b="true" sz="10627" spc="-106" strike="noStrike" u="none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The Unshakeable</a:t>
            </a:r>
          </a:p>
          <a:p>
            <a:pPr algn="ctr" marL="0" indent="0" lvl="0">
              <a:lnSpc>
                <a:spcPts val="8501"/>
              </a:lnSpc>
            </a:pPr>
            <a:r>
              <a:rPr lang="en-US" b="true" sz="10627" spc="-106" strike="noStrike" u="none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Foundation of God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032054" y="8400740"/>
            <a:ext cx="4223891" cy="568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56"/>
              </a:lnSpc>
            </a:pPr>
            <a:r>
              <a:rPr lang="en-US" sz="3443" spc="471">
                <a:solidFill>
                  <a:srgbClr val="7D9486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sar.my/spirituallife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1429FDA86B4946B2FEF2A1CBD4CA9E" ma:contentTypeVersion="18" ma:contentTypeDescription="Create a new document." ma:contentTypeScope="" ma:versionID="1cc09a055d357c1ce2a5e13c9fb7531a">
  <xsd:schema xmlns:xsd="http://www.w3.org/2001/XMLSchema" xmlns:xs="http://www.w3.org/2001/XMLSchema" xmlns:p="http://schemas.microsoft.com/office/2006/metadata/properties" xmlns:ns2="186e7c55-728b-484f-9b49-f5c60b290e69" xmlns:ns3="58009d55-8d15-47e0-8b93-768d1bbe1508" targetNamespace="http://schemas.microsoft.com/office/2006/metadata/properties" ma:root="true" ma:fieldsID="46bfd7997b8685da93578de25b023ffd" ns2:_="" ns3:_="">
    <xsd:import namespace="186e7c55-728b-484f-9b49-f5c60b290e69"/>
    <xsd:import namespace="58009d55-8d15-47e0-8b93-768d1bbe150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6e7c55-728b-484f-9b49-f5c60b290e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dc37628c-5ea3-4f7f-bd0f-9b001d7d95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009d55-8d15-47e0-8b93-768d1bbe150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e55fb5d9-d582-4686-b46c-47b5ac2bddf0}" ma:internalName="TaxCatchAll" ma:showField="CatchAllData" ma:web="58009d55-8d15-47e0-8b93-768d1bbe150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176EBB-8871-4591-8D52-1E835AC9839E}"/>
</file>

<file path=customXml/itemProps2.xml><?xml version="1.0" encoding="utf-8"?>
<ds:datastoreItem xmlns:ds="http://schemas.openxmlformats.org/officeDocument/2006/customXml" ds:itemID="{C94BFEBB-B403-44E6-9ACC-E25502D6AFB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DAGNJ0zdqvE</dc:identifier>
  <dcterms:modified xsi:type="dcterms:W3CDTF">2011-08-01T06:04:30Z</dcterms:modified>
  <cp:revision>1</cp:revision>
  <dc:title>AUG 24 - Spiritual Life Development is a global priority.</dc:title>
</cp:coreProperties>
</file>